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un.gif" descr="sun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799" y="606084"/>
            <a:ext cx="1419726" cy="1391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NADCLogoTransHorizontal.png" descr="NADCLogoTransHorizont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72600" y="903243"/>
            <a:ext cx="3632200" cy="79701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Advanced Features of SAOImageDS9…"/>
          <p:cNvSpPr txBox="1"/>
          <p:nvPr/>
        </p:nvSpPr>
        <p:spPr>
          <a:xfrm>
            <a:off x="2556704" y="692168"/>
            <a:ext cx="7891392" cy="1879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Advanced Features of SAOImageDS9</a:t>
            </a:r>
          </a:p>
          <a:p>
            <a:pPr defTabSz="457200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endParaRPr sz="1500"/>
          </a:p>
          <a:p>
            <a:pPr defTabSz="457200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William Joye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age"/>
          <p:cNvSpPr/>
          <p:nvPr>
            <p:ph type="pic" sz="quarter" idx="21"/>
          </p:nvPr>
        </p:nvSpPr>
        <p:spPr>
          <a:xfrm>
            <a:off x="7124700" y="1968500"/>
            <a:ext cx="4219575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9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Image"/>
          <p:cNvSpPr/>
          <p:nvPr>
            <p:ph type="pic" sz="quarter" idx="21"/>
          </p:nvPr>
        </p:nvSpPr>
        <p:spPr>
          <a:xfrm>
            <a:off x="7124700" y="1968500"/>
            <a:ext cx="4219575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9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Image"/>
          <p:cNvSpPr/>
          <p:nvPr>
            <p:ph type="pic" sz="quarter" idx="21"/>
          </p:nvPr>
        </p:nvSpPr>
        <p:spPr>
          <a:xfrm>
            <a:off x="7175500" y="2882900"/>
            <a:ext cx="4105275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/>
          <p:nvPr>
            <p:ph type="pic" sz="half" idx="21"/>
          </p:nvPr>
        </p:nvSpPr>
        <p:spPr>
          <a:xfrm>
            <a:off x="2442713" y="1636287"/>
            <a:ext cx="8119370" cy="456714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/>
          <p:nvPr>
            <p:ph type="pic" sz="half" idx="21"/>
          </p:nvPr>
        </p:nvSpPr>
        <p:spPr>
          <a:xfrm>
            <a:off x="2442713" y="1636287"/>
            <a:ext cx="8119370" cy="456714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s9.si.edu" TargetMode="External"/><Relationship Id="rId3" Type="http://schemas.openxmlformats.org/officeDocument/2006/relationships/hyperlink" Target="https://ds9.si.edu/china-vo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creen Shot 2020-11-20 at 12.01.04 PM.png" descr="Screen Shot 2020-11-20 at 12.01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7734" y="5114925"/>
            <a:ext cx="6426982" cy="4514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creen Shot 2020-11-20 at 11.59.55 AM.png" descr="Screen Shot 2020-11-20 at 11.59.55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8149" y="2892848"/>
            <a:ext cx="4806970" cy="5133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creen Shot 2020-11-20 at 11.59.37 AM.png" descr="Screen Shot 2020-11-20 at 11.59.37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6521" y="3275770"/>
            <a:ext cx="3883022" cy="3580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Lesson 4:  Working with IFU Data…"/>
          <p:cNvSpPr txBox="1"/>
          <p:nvPr>
            <p:ph type="subTitle" idx="4294967295"/>
          </p:nvPr>
        </p:nvSpPr>
        <p:spPr>
          <a:xfrm>
            <a:off x="1270000" y="3279378"/>
            <a:ext cx="10464800" cy="6032897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200"/>
              </a:spcBef>
              <a:buSzTx/>
              <a:buNone/>
              <a:defRPr sz="3600"/>
            </a:pPr>
            <a:r>
              <a:t>Lesson 4:  Working with IFU Data</a:t>
            </a:r>
          </a:p>
          <a:p>
            <a:pPr marL="0" indent="0">
              <a:spcBef>
                <a:spcPts val="1200"/>
              </a:spcBef>
              <a:buSzTx/>
              <a:buNone/>
              <a:defRPr sz="3000"/>
            </a:pPr>
            <a:r>
              <a:t>Finding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t> in SDSS Data Cube</a:t>
            </a:r>
          </a:p>
          <a:p>
            <a:pPr marL="0" indent="0">
              <a:spcBef>
                <a:spcPts val="1200"/>
              </a:spcBef>
              <a:buSzTx/>
              <a:buNone/>
              <a:defRPr b="1" sz="2400"/>
            </a:pP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Load FITS Data Cube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Zoom to 4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Set scale to ZSCALE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Set scale to GLOBAL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Create CIRCLE region at center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Get CIRCLE region dialog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Create PLOT3D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Find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Ha </a:t>
            </a:r>
            <a:r>
              <a:t>Peak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esson 4:  Working with IFU Data…"/>
          <p:cNvSpPr txBox="1"/>
          <p:nvPr>
            <p:ph type="subTitle" idx="4294967295"/>
          </p:nvPr>
        </p:nvSpPr>
        <p:spPr>
          <a:xfrm>
            <a:off x="1270000" y="3279378"/>
            <a:ext cx="10464800" cy="6032897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200"/>
              </a:spcBef>
              <a:buSzTx/>
              <a:buNone/>
              <a:defRPr sz="3600"/>
            </a:pPr>
            <a:r>
              <a:t>Lesson 4:  Working with IFU Data</a:t>
            </a:r>
          </a:p>
          <a:p>
            <a:pPr marL="0" indent="0">
              <a:spcBef>
                <a:spcPts val="1200"/>
              </a:spcBef>
              <a:buSzTx/>
              <a:buNone/>
              <a:defRPr sz="3000"/>
            </a:pPr>
            <a:r>
              <a:t>Finding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t> in SDSS Data Cube</a:t>
            </a:r>
          </a:p>
          <a:p>
            <a:pPr marL="0" indent="0">
              <a:spcBef>
                <a:spcPts val="1200"/>
              </a:spcBef>
              <a:buSzTx/>
              <a:buNone/>
              <a:defRPr sz="1400">
                <a:latin typeface="Courier"/>
                <a:ea typeface="Courier"/>
                <a:cs typeface="Courier"/>
                <a:sym typeface="Courier"/>
              </a:defRPr>
            </a:pPr>
            <a:r>
              <a:t>http://skyserver.sdss.org/dr13/en/tools/explore/summary.aspx?ra=205.4384&amp;dec=27.004754</a:t>
            </a:r>
          </a:p>
        </p:txBody>
      </p:sp>
      <p:pic>
        <p:nvPicPr>
          <p:cNvPr id="164" name="SpecById.ashx.png" descr="SpecById.ash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3301" y="5232185"/>
            <a:ext cx="5362493" cy="3830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creen Shot 2021-01-25 at 1.48.20 PM.png" descr="Screen Shot 2021-01-25 at 1.48.2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3333" y="5069719"/>
            <a:ext cx="4516934" cy="4155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esson 5:  Creating 3D Gif Movie…"/>
          <p:cNvSpPr txBox="1"/>
          <p:nvPr>
            <p:ph type="subTitle" idx="4294967295"/>
          </p:nvPr>
        </p:nvSpPr>
        <p:spPr>
          <a:xfrm>
            <a:off x="1270000" y="3279378"/>
            <a:ext cx="10464800" cy="6032897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200"/>
              </a:spcBef>
              <a:buSzTx/>
              <a:buNone/>
              <a:defRPr sz="3600"/>
            </a:pPr>
            <a:r>
              <a:t>Lesson 5:  Creating 3D Gif Movie</a:t>
            </a:r>
          </a:p>
          <a:p>
            <a:pPr marL="0" indent="0">
              <a:spcBef>
                <a:spcPts val="1200"/>
              </a:spcBef>
              <a:buSzTx/>
              <a:buNone/>
              <a:defRPr sz="3000"/>
            </a:pPr>
            <a:r>
              <a:t>Using SDSS Data Cube</a:t>
            </a:r>
          </a:p>
          <a:p>
            <a:pPr marL="0" indent="0">
              <a:spcBef>
                <a:spcPts val="1200"/>
              </a:spcBef>
              <a:buSzTx/>
              <a:buNone/>
              <a:defRPr b="1" sz="2400"/>
            </a:pP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Create 3D frame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Load FITS Data Cube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Set view point angles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Crop the data cube in Z for region of interest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Set scale to ZSCALE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Set colormap to HEAT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Set Zoom and recenter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Create movie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ere to find SAOImageDS9 v8.2…"/>
          <p:cNvSpPr txBox="1"/>
          <p:nvPr>
            <p:ph type="subTitle" sz="half" idx="4294967295"/>
          </p:nvPr>
        </p:nvSpPr>
        <p:spPr>
          <a:xfrm>
            <a:off x="1270000" y="3730153"/>
            <a:ext cx="10464800" cy="3741094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200"/>
              </a:spcBef>
              <a:buSzTx/>
              <a:buNone/>
              <a:defRPr b="1" sz="3000"/>
            </a:pPr>
            <a:r>
              <a:t>Where to find SAOImageDS9 v8.2</a:t>
            </a:r>
          </a:p>
          <a:p>
            <a:pPr marL="0" indent="0">
              <a:spcBef>
                <a:spcPts val="1200"/>
              </a:spcBef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https://ds9.si.edu</a:t>
            </a:r>
          </a:p>
          <a:p>
            <a:pPr marL="0" indent="0">
              <a:spcBef>
                <a:spcPts val="1200"/>
              </a:spcBef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>
              <a:spcBef>
                <a:spcPts val="1200"/>
              </a:spcBef>
              <a:buSzTx/>
              <a:buNone/>
              <a:defRPr b="1" sz="3000"/>
            </a:pPr>
            <a:r>
              <a:t>Where to find the data, Lessons, Slides</a:t>
            </a:r>
          </a:p>
          <a:p>
            <a:pPr marL="0" indent="0">
              <a:spcBef>
                <a:spcPts val="1200"/>
              </a:spcBef>
              <a:buSzTx/>
              <a:buNone/>
              <a:defRPr sz="3000">
                <a:latin typeface="Courier"/>
                <a:ea typeface="Courier"/>
                <a:cs typeface="Courier"/>
                <a:sym typeface="Courier"/>
              </a:defRPr>
            </a:pPr>
            <a:r>
              <a:rPr u="sng">
                <a:hlinkClick r:id="rId3" invalidUrl="" action="" tgtFrame="" tooltip="" history="1" highlightClick="0" endSnd="0"/>
              </a:rPr>
              <a:t>https://ds9.si.edu/china-vo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What is SAOImageDS9?…"/>
          <p:cNvSpPr txBox="1"/>
          <p:nvPr>
            <p:ph type="subTitle" idx="4294967295"/>
          </p:nvPr>
        </p:nvSpPr>
        <p:spPr>
          <a:xfrm>
            <a:off x="1216570" y="2972147"/>
            <a:ext cx="10571660" cy="6057802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1200"/>
              </a:spcBef>
              <a:buSzTx/>
              <a:buNone/>
              <a:defRPr sz="3600"/>
            </a:pPr>
            <a:r>
              <a:t>What is SAOImageDS9?</a:t>
            </a:r>
          </a:p>
          <a:p>
            <a:pPr marL="0" indent="0" algn="ctr">
              <a:spcBef>
                <a:spcPts val="1200"/>
              </a:spcBef>
              <a:buSzTx/>
              <a:buNone/>
              <a:defRPr sz="2400"/>
            </a:pPr>
          </a:p>
          <a:p>
            <a:pPr marL="0" indent="0" algn="ctr">
              <a:spcBef>
                <a:spcPts val="1200"/>
              </a:spcBef>
              <a:buSzTx/>
              <a:buNone/>
              <a:defRPr sz="3000"/>
            </a:pPr>
            <a:r>
              <a:t>SAOImageDS9 is </a:t>
            </a:r>
            <a:r>
              <a:rPr b="1"/>
              <a:t>NOT</a:t>
            </a:r>
            <a:r>
              <a:t> PhotoShop (or Gimp)</a:t>
            </a:r>
          </a:p>
          <a:p>
            <a:pPr marL="0" indent="0" algn="ctr">
              <a:spcBef>
                <a:spcPts val="1200"/>
              </a:spcBef>
              <a:buSzTx/>
              <a:buNone/>
              <a:defRPr sz="3000"/>
            </a:pPr>
          </a:p>
          <a:p>
            <a:pPr lvl="1" marL="0" indent="762000" algn="ctr">
              <a:spcBef>
                <a:spcPts val="600"/>
              </a:spcBef>
              <a:buSzTx/>
              <a:buNone/>
              <a:defRPr sz="3000"/>
            </a:pPr>
            <a:r>
              <a:t>SAOImageDS9 allows the user to MAP from a pixel single numeric value to a pixel RGB triplet</a:t>
            </a:r>
          </a:p>
          <a:p>
            <a:pPr lvl="1" marL="0" indent="762000" algn="ctr">
              <a:spcBef>
                <a:spcPts val="600"/>
              </a:spcBef>
              <a:buSzTx/>
              <a:buNone/>
              <a:defRPr sz="3000"/>
            </a:pPr>
          </a:p>
          <a:p>
            <a:pPr lvl="1" marL="0" indent="762000" algn="ctr">
              <a:spcBef>
                <a:spcPts val="600"/>
              </a:spcBef>
              <a:buSzTx/>
              <a:buNone/>
              <a:defRPr sz="3000"/>
            </a:pPr>
            <a:r>
              <a:t>Pixel (Floating point) &gt; SAOImageDS9 &gt; Pixel (RGB)</a:t>
            </a:r>
          </a:p>
          <a:p>
            <a:pPr lvl="1" marL="0" indent="762000" algn="ctr">
              <a:spcBef>
                <a:spcPts val="600"/>
              </a:spcBef>
              <a:buSzTx/>
              <a:buNone/>
              <a:defRPr b="1" sz="3000"/>
            </a:pPr>
            <a:endParaRPr b="0"/>
          </a:p>
          <a:p>
            <a:pPr lvl="1" marL="0" indent="762000" algn="ctr">
              <a:spcBef>
                <a:spcPts val="600"/>
              </a:spcBef>
              <a:buSzTx/>
              <a:buNone/>
              <a:defRPr b="1" i="1"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/>
              <a:t>The output of SAOImageDS9 is an RGB image</a:t>
            </a:r>
            <a:endParaRPr b="0"/>
          </a:p>
          <a:p>
            <a:pPr lvl="1" marL="0" indent="762000" algn="ctr">
              <a:spcBef>
                <a:spcPts val="600"/>
              </a:spcBef>
              <a:buSzTx/>
              <a:buNone/>
              <a:defRPr b="1" i="1"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/>
              <a:t>which is the input for Photoshop or GIMP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hat is SAOImageDS9?…"/>
          <p:cNvSpPr txBox="1"/>
          <p:nvPr>
            <p:ph type="subTitle" idx="4294967295"/>
          </p:nvPr>
        </p:nvSpPr>
        <p:spPr>
          <a:xfrm>
            <a:off x="1216570" y="2972147"/>
            <a:ext cx="10571660" cy="6057802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1200"/>
              </a:spcBef>
              <a:buSzTx/>
              <a:buNone/>
              <a:defRPr sz="3600"/>
            </a:pPr>
            <a:r>
              <a:t>What is SAOImageDS9?</a:t>
            </a:r>
          </a:p>
          <a:p>
            <a:pPr lvl="1" marL="0" indent="762000" algn="ctr">
              <a:spcBef>
                <a:spcPts val="600"/>
              </a:spcBef>
              <a:buSzTx/>
              <a:buNone/>
              <a:defRPr sz="2400"/>
            </a:pPr>
          </a:p>
          <a:p>
            <a:pPr lvl="1" marL="0" indent="762000" algn="ctr">
              <a:spcBef>
                <a:spcPts val="600"/>
              </a:spcBef>
              <a:buSzTx/>
              <a:buNone/>
              <a:defRPr sz="3000"/>
            </a:pPr>
            <a:r>
              <a:t>SAOImageDS9 allows the user to MAP from a single numeric value to a RGB triplet depending upon:</a:t>
            </a:r>
          </a:p>
          <a:p>
            <a:pPr lvl="1" marL="0" indent="762000" algn="ctr">
              <a:spcBef>
                <a:spcPts val="600"/>
              </a:spcBef>
              <a:buSzTx/>
              <a:buNone/>
              <a:defRPr sz="2400"/>
            </a:pPr>
          </a:p>
          <a:p>
            <a:pPr lvl="1" marL="0" indent="762000">
              <a:spcBef>
                <a:spcPts val="6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Scale Distribution (linear, log, histogram)</a:t>
            </a:r>
          </a:p>
          <a:p>
            <a:pPr lvl="1" marL="0" indent="762000">
              <a:spcBef>
                <a:spcPts val="6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Region of Distribution (low and high clip values)</a:t>
            </a:r>
          </a:p>
          <a:p>
            <a:pPr lvl="1" marL="0" indent="762000">
              <a:spcBef>
                <a:spcPts val="6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Color Scale (grey, rainbow, heat, cool)</a:t>
            </a:r>
          </a:p>
          <a:p>
            <a:pPr lvl="1" marL="0" indent="762000">
              <a:spcBef>
                <a:spcPts val="6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Contrast and Bias (redistribution of colors)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5 Lessons…"/>
          <p:cNvSpPr txBox="1"/>
          <p:nvPr>
            <p:ph type="subTitle" idx="4294967295"/>
          </p:nvPr>
        </p:nvSpPr>
        <p:spPr>
          <a:xfrm>
            <a:off x="1270000" y="3279378"/>
            <a:ext cx="10464800" cy="6032897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200"/>
              </a:spcBef>
              <a:buSzTx/>
              <a:buNone/>
              <a:defRPr sz="3600"/>
            </a:pPr>
            <a:r>
              <a:t>5 Lessons</a:t>
            </a:r>
          </a:p>
          <a:p>
            <a:pPr marL="0" indent="0">
              <a:spcBef>
                <a:spcPts val="1200"/>
              </a:spcBef>
              <a:buSzTx/>
              <a:buNone/>
              <a:defRPr b="1" sz="2400"/>
            </a:pP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1. Some Basic Features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2. Working with Catalogs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3. Creating RGB images 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4. Working with IFU Data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5. Creating 3D Gif Movie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esson 1:  Some Basic Features…"/>
          <p:cNvSpPr txBox="1"/>
          <p:nvPr>
            <p:ph type="subTitle" idx="4294967295"/>
          </p:nvPr>
        </p:nvSpPr>
        <p:spPr>
          <a:xfrm>
            <a:off x="1270000" y="3279378"/>
            <a:ext cx="10464800" cy="6032897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200"/>
              </a:spcBef>
              <a:buSzTx/>
              <a:buNone/>
              <a:defRPr sz="3600"/>
            </a:pPr>
            <a:r>
              <a:t>Lesson 1:  Some Basic Features</a:t>
            </a:r>
          </a:p>
          <a:p>
            <a:pPr marL="0" indent="0" algn="ctr">
              <a:spcBef>
                <a:spcPts val="1200"/>
              </a:spcBef>
              <a:buSzTx/>
              <a:buNone/>
              <a:defRPr b="1" sz="2400"/>
            </a:pP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Dark Mode and Themes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Exploring FITS files with PRISM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Using Command Line Options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Using XPA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Backup and Restore 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esson 2:  Working with Catalogs…"/>
          <p:cNvSpPr txBox="1"/>
          <p:nvPr>
            <p:ph type="subTitle" idx="4294967295"/>
          </p:nvPr>
        </p:nvSpPr>
        <p:spPr>
          <a:xfrm>
            <a:off x="1270000" y="3279378"/>
            <a:ext cx="10464800" cy="6032897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200"/>
              </a:spcBef>
              <a:buSzTx/>
              <a:buNone/>
              <a:defRPr sz="3600"/>
            </a:pPr>
            <a:r>
              <a:t>Lesson 2:  Working with Catalogs</a:t>
            </a:r>
          </a:p>
          <a:p>
            <a:pPr marL="0" indent="0">
              <a:spcBef>
                <a:spcPts val="1200"/>
              </a:spcBef>
              <a:buSzTx/>
              <a:buNone/>
              <a:defRPr sz="3000"/>
            </a:pPr>
            <a:r>
              <a:t>Color-Magnitude Diagram with SIMBAD</a:t>
            </a:r>
          </a:p>
          <a:p>
            <a:pPr marL="0" indent="0" algn="ctr">
              <a:spcBef>
                <a:spcPts val="1200"/>
              </a:spcBef>
              <a:buSzTx/>
              <a:buNone/>
              <a:defRPr b="1" sz="2400"/>
            </a:pP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Load FITS Image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Zoom to fit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Load SIMBAD Catalog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Create Plot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Adjust Plot Ranges</a:t>
            </a: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esson 2:  Working with Catalogs…"/>
          <p:cNvSpPr txBox="1"/>
          <p:nvPr>
            <p:ph type="subTitle" idx="4294967295"/>
          </p:nvPr>
        </p:nvSpPr>
        <p:spPr>
          <a:xfrm>
            <a:off x="1270000" y="3279378"/>
            <a:ext cx="10464800" cy="6032897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200"/>
              </a:spcBef>
              <a:buSzTx/>
              <a:buNone/>
              <a:defRPr sz="3600"/>
            </a:pPr>
            <a:r>
              <a:t>Lesson 2:  Working with Catalogs</a:t>
            </a:r>
          </a:p>
          <a:p>
            <a:pPr marL="0" indent="0">
              <a:spcBef>
                <a:spcPts val="1200"/>
              </a:spcBef>
              <a:buSzTx/>
              <a:buNone/>
              <a:defRPr sz="3000"/>
            </a:pPr>
            <a:r>
              <a:t>Color-Magnitude Diagram with SIMBAD</a:t>
            </a:r>
          </a:p>
          <a:p>
            <a:pPr marL="0" indent="0" algn="ctr">
              <a:spcBef>
                <a:spcPts val="1200"/>
              </a:spcBef>
              <a:buSzTx/>
              <a:buNone/>
              <a:defRPr b="1" sz="2400"/>
            </a:pPr>
          </a:p>
          <a:p>
            <a:pPr marL="0" indent="0">
              <a:spcBef>
                <a:spcPts val="1200"/>
              </a:spcBef>
              <a:buSzTx/>
              <a:buNone/>
              <a:defRPr sz="2400"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pic>
        <p:nvPicPr>
          <p:cNvPr id="155" name="Scan.jpeg" descr="Sca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9941" y="4449649"/>
            <a:ext cx="5565764" cy="496323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H.L. Johnson and R.I. Mitchell"/>
          <p:cNvSpPr txBox="1"/>
          <p:nvPr/>
        </p:nvSpPr>
        <p:spPr>
          <a:xfrm>
            <a:off x="2989609" y="8983216"/>
            <a:ext cx="2631382" cy="32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H.L. Johnson and R.I. Mitchell</a:t>
            </a:r>
          </a:p>
        </p:txBody>
      </p:sp>
      <p:pic>
        <p:nvPicPr>
          <p:cNvPr id="157" name="Screen Shot 2021-01-25 at 1.08.53 PM.png" descr="Screen Shot 2021-01-25 at 1.08.5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5853" y="5004440"/>
            <a:ext cx="3777237" cy="3474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esson 3: Creating RGB Images…"/>
          <p:cNvSpPr txBox="1"/>
          <p:nvPr>
            <p:ph type="subTitle" idx="4294967295"/>
          </p:nvPr>
        </p:nvSpPr>
        <p:spPr>
          <a:xfrm>
            <a:off x="1270000" y="3279378"/>
            <a:ext cx="10464800" cy="6032897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200"/>
              </a:spcBef>
              <a:buSzTx/>
              <a:buNone/>
              <a:defRPr sz="3600"/>
            </a:pPr>
            <a:r>
              <a:t>Lesson 3: Creating RGB Images</a:t>
            </a:r>
          </a:p>
          <a:p>
            <a:pPr marL="0" indent="0">
              <a:spcBef>
                <a:spcPts val="1200"/>
              </a:spcBef>
              <a:buSzTx/>
              <a:buNone/>
              <a:defRPr b="1" sz="2400"/>
            </a:pP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Create RGB Frame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Select Red Channel 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Load FITS image into Red Channel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Adjust Scale 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Select Green Channel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Load FITS image into Green Channel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Adjust Scale 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Select Green Channel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Load FITS image into Green Channel</a:t>
            </a:r>
          </a:p>
          <a:p>
            <a:pPr marL="0" indent="0">
              <a:spcBef>
                <a:spcPts val="1200"/>
              </a:spcBef>
              <a:buSzTx/>
              <a:buNone/>
              <a:defRPr sz="2000">
                <a:latin typeface="Courier"/>
                <a:ea typeface="Courier"/>
                <a:cs typeface="Courier"/>
                <a:sym typeface="Courier"/>
              </a:defRPr>
            </a:pPr>
            <a:r>
              <a:t>Rotate and Zoom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